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77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26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6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46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8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22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72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41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2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92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4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A842-8C08-42F6-8CCE-FEC55DDFFE74}" type="datetimeFigureOut">
              <a:rPr kumimoji="1" lang="ja-JP" altLang="en-US" smtClean="0"/>
              <a:t>2022/9/27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C430B-7042-4A08-9C69-D441847ADE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33">
            <a:extLst>
              <a:ext uri="{FF2B5EF4-FFF2-40B4-BE49-F238E27FC236}">
                <a16:creationId xmlns:a16="http://schemas.microsoft.com/office/drawing/2014/main" id="{12397864-7803-4EB4-AE38-4BA2BFAD419D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530225"/>
            <a:ext cx="8567737" cy="5851525"/>
            <a:chOff x="113" y="334"/>
            <a:chExt cx="5397" cy="3686"/>
          </a:xfrm>
        </p:grpSpPr>
        <p:sp>
          <p:nvSpPr>
            <p:cNvPr id="80903" name="Rectangle 2" descr="れんが (横)">
              <a:extLst>
                <a:ext uri="{FF2B5EF4-FFF2-40B4-BE49-F238E27FC236}">
                  <a16:creationId xmlns:a16="http://schemas.microsoft.com/office/drawing/2014/main" id="{AC8EB05B-A344-48F4-8FE6-A85EFF482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4" y="3012"/>
              <a:ext cx="1044" cy="363"/>
            </a:xfrm>
            <a:prstGeom prst="rect">
              <a:avLst/>
            </a:prstGeom>
            <a:pattFill prst="horzBrick">
              <a:fgClr>
                <a:srgbClr val="FF6699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04" name="Rectangle 3" descr="れんが (横)">
              <a:extLst>
                <a:ext uri="{FF2B5EF4-FFF2-40B4-BE49-F238E27FC236}">
                  <a16:creationId xmlns:a16="http://schemas.microsoft.com/office/drawing/2014/main" id="{D7A511E5-AD20-4EA8-9192-0B73040B0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4" y="667"/>
              <a:ext cx="1044" cy="635"/>
            </a:xfrm>
            <a:prstGeom prst="rect">
              <a:avLst/>
            </a:prstGeom>
            <a:pattFill prst="horzBrick">
              <a:fgClr>
                <a:srgbClr val="FF6699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05" name="Line 4">
              <a:extLst>
                <a:ext uri="{FF2B5EF4-FFF2-40B4-BE49-F238E27FC236}">
                  <a16:creationId xmlns:a16="http://schemas.microsoft.com/office/drawing/2014/main" id="{1D147E14-7DB3-4FBB-A7D2-C6481650B7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" y="1665"/>
              <a:ext cx="5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6" name="Line 5">
              <a:extLst>
                <a:ext uri="{FF2B5EF4-FFF2-40B4-BE49-F238E27FC236}">
                  <a16:creationId xmlns:a16="http://schemas.microsoft.com/office/drawing/2014/main" id="{BA1B6A08-5CEE-4C89-BEBE-1A4AE161F5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5" y="1438"/>
              <a:ext cx="190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7" name="Freeform 6">
              <a:extLst>
                <a:ext uri="{FF2B5EF4-FFF2-40B4-BE49-F238E27FC236}">
                  <a16:creationId xmlns:a16="http://schemas.microsoft.com/office/drawing/2014/main" id="{AA786AF2-3E08-4BA6-8FC4-71EF7C56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764"/>
              <a:ext cx="2654" cy="801"/>
            </a:xfrm>
            <a:custGeom>
              <a:avLst/>
              <a:gdLst>
                <a:gd name="T0" fmla="*/ 333 w 2654"/>
                <a:gd name="T1" fmla="*/ 649 h 801"/>
                <a:gd name="T2" fmla="*/ 333 w 2654"/>
                <a:gd name="T3" fmla="*/ 332 h 801"/>
                <a:gd name="T4" fmla="*/ 650 w 2654"/>
                <a:gd name="T5" fmla="*/ 377 h 801"/>
                <a:gd name="T6" fmla="*/ 696 w 2654"/>
                <a:gd name="T7" fmla="*/ 60 h 801"/>
                <a:gd name="T8" fmla="*/ 1195 w 2654"/>
                <a:gd name="T9" fmla="*/ 60 h 801"/>
                <a:gd name="T10" fmla="*/ 1195 w 2654"/>
                <a:gd name="T11" fmla="*/ 422 h 801"/>
                <a:gd name="T12" fmla="*/ 2283 w 2654"/>
                <a:gd name="T13" fmla="*/ 377 h 801"/>
                <a:gd name="T14" fmla="*/ 2329 w 2654"/>
                <a:gd name="T15" fmla="*/ 740 h 801"/>
                <a:gd name="T16" fmla="*/ 333 w 2654"/>
                <a:gd name="T17" fmla="*/ 740 h 801"/>
                <a:gd name="T18" fmla="*/ 333 w 2654"/>
                <a:gd name="T19" fmla="*/ 649 h 80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4" h="801">
                  <a:moveTo>
                    <a:pt x="333" y="649"/>
                  </a:moveTo>
                  <a:cubicBezTo>
                    <a:pt x="333" y="581"/>
                    <a:pt x="280" y="377"/>
                    <a:pt x="333" y="332"/>
                  </a:cubicBezTo>
                  <a:cubicBezTo>
                    <a:pt x="386" y="287"/>
                    <a:pt x="590" y="422"/>
                    <a:pt x="650" y="377"/>
                  </a:cubicBezTo>
                  <a:cubicBezTo>
                    <a:pt x="710" y="332"/>
                    <a:pt x="605" y="113"/>
                    <a:pt x="696" y="60"/>
                  </a:cubicBezTo>
                  <a:cubicBezTo>
                    <a:pt x="787" y="7"/>
                    <a:pt x="1112" y="0"/>
                    <a:pt x="1195" y="60"/>
                  </a:cubicBezTo>
                  <a:cubicBezTo>
                    <a:pt x="1278" y="120"/>
                    <a:pt x="1014" y="369"/>
                    <a:pt x="1195" y="422"/>
                  </a:cubicBezTo>
                  <a:cubicBezTo>
                    <a:pt x="1376" y="475"/>
                    <a:pt x="2094" y="324"/>
                    <a:pt x="2283" y="377"/>
                  </a:cubicBezTo>
                  <a:cubicBezTo>
                    <a:pt x="2472" y="430"/>
                    <a:pt x="2654" y="679"/>
                    <a:pt x="2329" y="740"/>
                  </a:cubicBezTo>
                  <a:cubicBezTo>
                    <a:pt x="2004" y="801"/>
                    <a:pt x="666" y="755"/>
                    <a:pt x="333" y="740"/>
                  </a:cubicBezTo>
                  <a:cubicBezTo>
                    <a:pt x="0" y="725"/>
                    <a:pt x="333" y="717"/>
                    <a:pt x="333" y="649"/>
                  </a:cubicBezTo>
                  <a:close/>
                </a:path>
              </a:pathLst>
            </a:cu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08" name="Oval 7">
              <a:extLst>
                <a:ext uri="{FF2B5EF4-FFF2-40B4-BE49-F238E27FC236}">
                  <a16:creationId xmlns:a16="http://schemas.microsoft.com/office/drawing/2014/main" id="{82918ABE-1294-4581-90DD-2E0FA1042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1438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7647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09" name="Oval 8">
              <a:extLst>
                <a:ext uri="{FF2B5EF4-FFF2-40B4-BE49-F238E27FC236}">
                  <a16:creationId xmlns:a16="http://schemas.microsoft.com/office/drawing/2014/main" id="{A1C85F34-22AE-4E1B-AC5E-FC3341593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1438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7647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0" name="Rectangle 9">
              <a:extLst>
                <a:ext uri="{FF2B5EF4-FFF2-40B4-BE49-F238E27FC236}">
                  <a16:creationId xmlns:a16="http://schemas.microsoft.com/office/drawing/2014/main" id="{974A795D-9015-4180-A6A2-35A4569CE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7" y="1211"/>
              <a:ext cx="363" cy="182"/>
            </a:xfrm>
            <a:prstGeom prst="rect">
              <a:avLst/>
            </a:prstGeom>
            <a:solidFill>
              <a:srgbClr val="CC391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1" name="Line 10">
              <a:extLst>
                <a:ext uri="{FF2B5EF4-FFF2-40B4-BE49-F238E27FC236}">
                  <a16:creationId xmlns:a16="http://schemas.microsoft.com/office/drawing/2014/main" id="{C2BC7D82-B079-4692-B168-948018F5A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" y="3661"/>
              <a:ext cx="5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12" name="Line 11">
              <a:extLst>
                <a:ext uri="{FF2B5EF4-FFF2-40B4-BE49-F238E27FC236}">
                  <a16:creationId xmlns:a16="http://schemas.microsoft.com/office/drawing/2014/main" id="{7CB04193-987F-49A9-83D5-31A0E5E06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20" y="3434"/>
              <a:ext cx="127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13" name="Freeform 12">
              <a:extLst>
                <a:ext uri="{FF2B5EF4-FFF2-40B4-BE49-F238E27FC236}">
                  <a16:creationId xmlns:a16="http://schemas.microsoft.com/office/drawing/2014/main" id="{FC39923C-9539-4897-B1B4-A9AD5BB3B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2785"/>
              <a:ext cx="2654" cy="801"/>
            </a:xfrm>
            <a:custGeom>
              <a:avLst/>
              <a:gdLst>
                <a:gd name="T0" fmla="*/ 333 w 2654"/>
                <a:gd name="T1" fmla="*/ 649 h 801"/>
                <a:gd name="T2" fmla="*/ 333 w 2654"/>
                <a:gd name="T3" fmla="*/ 332 h 801"/>
                <a:gd name="T4" fmla="*/ 650 w 2654"/>
                <a:gd name="T5" fmla="*/ 377 h 801"/>
                <a:gd name="T6" fmla="*/ 696 w 2654"/>
                <a:gd name="T7" fmla="*/ 60 h 801"/>
                <a:gd name="T8" fmla="*/ 1195 w 2654"/>
                <a:gd name="T9" fmla="*/ 60 h 801"/>
                <a:gd name="T10" fmla="*/ 1195 w 2654"/>
                <a:gd name="T11" fmla="*/ 422 h 801"/>
                <a:gd name="T12" fmla="*/ 2283 w 2654"/>
                <a:gd name="T13" fmla="*/ 377 h 801"/>
                <a:gd name="T14" fmla="*/ 2329 w 2654"/>
                <a:gd name="T15" fmla="*/ 740 h 801"/>
                <a:gd name="T16" fmla="*/ 333 w 2654"/>
                <a:gd name="T17" fmla="*/ 740 h 801"/>
                <a:gd name="T18" fmla="*/ 333 w 2654"/>
                <a:gd name="T19" fmla="*/ 649 h 80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4" h="801">
                  <a:moveTo>
                    <a:pt x="333" y="649"/>
                  </a:moveTo>
                  <a:cubicBezTo>
                    <a:pt x="333" y="581"/>
                    <a:pt x="280" y="377"/>
                    <a:pt x="333" y="332"/>
                  </a:cubicBezTo>
                  <a:cubicBezTo>
                    <a:pt x="386" y="287"/>
                    <a:pt x="590" y="422"/>
                    <a:pt x="650" y="377"/>
                  </a:cubicBezTo>
                  <a:cubicBezTo>
                    <a:pt x="710" y="332"/>
                    <a:pt x="605" y="113"/>
                    <a:pt x="696" y="60"/>
                  </a:cubicBezTo>
                  <a:cubicBezTo>
                    <a:pt x="787" y="7"/>
                    <a:pt x="1112" y="0"/>
                    <a:pt x="1195" y="60"/>
                  </a:cubicBezTo>
                  <a:cubicBezTo>
                    <a:pt x="1278" y="120"/>
                    <a:pt x="1014" y="369"/>
                    <a:pt x="1195" y="422"/>
                  </a:cubicBezTo>
                  <a:cubicBezTo>
                    <a:pt x="1376" y="475"/>
                    <a:pt x="2094" y="324"/>
                    <a:pt x="2283" y="377"/>
                  </a:cubicBezTo>
                  <a:cubicBezTo>
                    <a:pt x="2472" y="430"/>
                    <a:pt x="2654" y="679"/>
                    <a:pt x="2329" y="740"/>
                  </a:cubicBezTo>
                  <a:cubicBezTo>
                    <a:pt x="2004" y="801"/>
                    <a:pt x="666" y="755"/>
                    <a:pt x="333" y="740"/>
                  </a:cubicBezTo>
                  <a:cubicBezTo>
                    <a:pt x="0" y="725"/>
                    <a:pt x="333" y="717"/>
                    <a:pt x="333" y="649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14" name="Oval 13">
              <a:extLst>
                <a:ext uri="{FF2B5EF4-FFF2-40B4-BE49-F238E27FC236}">
                  <a16:creationId xmlns:a16="http://schemas.microsoft.com/office/drawing/2014/main" id="{C4959337-DF76-4038-95F3-DB60274F6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3434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7647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5" name="Oval 14">
              <a:extLst>
                <a:ext uri="{FF2B5EF4-FFF2-40B4-BE49-F238E27FC236}">
                  <a16:creationId xmlns:a16="http://schemas.microsoft.com/office/drawing/2014/main" id="{E25D477B-94B0-4DE5-87D1-868B41EDC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3" y="3434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7647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6" name="Rectangle 15">
              <a:extLst>
                <a:ext uri="{FF2B5EF4-FFF2-40B4-BE49-F238E27FC236}">
                  <a16:creationId xmlns:a16="http://schemas.microsoft.com/office/drawing/2014/main" id="{0A5C01FB-80FF-4C07-81B9-3E9C92863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7" y="3330"/>
              <a:ext cx="363" cy="59"/>
            </a:xfrm>
            <a:prstGeom prst="rect">
              <a:avLst/>
            </a:prstGeom>
            <a:solidFill>
              <a:srgbClr val="CC391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7" name="Oval 16">
              <a:extLst>
                <a:ext uri="{FF2B5EF4-FFF2-40B4-BE49-F238E27FC236}">
                  <a16:creationId xmlns:a16="http://schemas.microsoft.com/office/drawing/2014/main" id="{1E906DB4-374F-4732-A8DB-07544948E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" y="894"/>
              <a:ext cx="317" cy="317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0918" name="Line 17">
              <a:extLst>
                <a:ext uri="{FF2B5EF4-FFF2-40B4-BE49-F238E27FC236}">
                  <a16:creationId xmlns:a16="http://schemas.microsoft.com/office/drawing/2014/main" id="{5F15CEC5-249B-42E8-A757-425C5DFDD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" y="1211"/>
              <a:ext cx="0" cy="4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19" name="Line 18">
              <a:extLst>
                <a:ext uri="{FF2B5EF4-FFF2-40B4-BE49-F238E27FC236}">
                  <a16:creationId xmlns:a16="http://schemas.microsoft.com/office/drawing/2014/main" id="{F810BB67-EE26-423E-8B5B-DF2BD395E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1620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2276" name="Text Box 20">
              <a:extLst>
                <a:ext uri="{FF2B5EF4-FFF2-40B4-BE49-F238E27FC236}">
                  <a16:creationId xmlns:a16="http://schemas.microsoft.com/office/drawing/2014/main" id="{9931A99E-AB44-4688-AC83-0A28D77CA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2" y="2996"/>
              <a:ext cx="4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薬</a:t>
              </a:r>
            </a:p>
          </p:txBody>
        </p:sp>
        <p:sp>
          <p:nvSpPr>
            <p:cNvPr id="352277" name="Text Box 21">
              <a:extLst>
                <a:ext uri="{FF2B5EF4-FFF2-40B4-BE49-F238E27FC236}">
                  <a16:creationId xmlns:a16="http://schemas.microsoft.com/office/drawing/2014/main" id="{4EAA9F06-BAE3-4B96-B75A-A042E25C5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5" y="3178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過労を避ける</a:t>
              </a:r>
            </a:p>
          </p:txBody>
        </p:sp>
        <p:sp>
          <p:nvSpPr>
            <p:cNvPr id="352278" name="Text Box 22">
              <a:extLst>
                <a:ext uri="{FF2B5EF4-FFF2-40B4-BE49-F238E27FC236}">
                  <a16:creationId xmlns:a16="http://schemas.microsoft.com/office/drawing/2014/main" id="{0EC65EAB-5E03-43CF-AD03-8DCB63286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0" y="1241"/>
              <a:ext cx="95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安全運転</a:t>
              </a:r>
            </a:p>
          </p:txBody>
        </p:sp>
        <p:sp>
          <p:nvSpPr>
            <p:cNvPr id="352279" name="Text Box 23">
              <a:extLst>
                <a:ext uri="{FF2B5EF4-FFF2-40B4-BE49-F238E27FC236}">
                  <a16:creationId xmlns:a16="http://schemas.microsoft.com/office/drawing/2014/main" id="{7431C34C-1949-4285-AD66-D6B57D9742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3" y="787"/>
              <a:ext cx="16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良質のガソリン</a:t>
              </a:r>
            </a:p>
          </p:txBody>
        </p:sp>
        <p:sp>
          <p:nvSpPr>
            <p:cNvPr id="352280" name="Text Box 24">
              <a:extLst>
                <a:ext uri="{FF2B5EF4-FFF2-40B4-BE49-F238E27FC236}">
                  <a16:creationId xmlns:a16="http://schemas.microsoft.com/office/drawing/2014/main" id="{298D257B-2F2B-4959-A493-DC5C7C1CB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" y="334"/>
              <a:ext cx="16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適正な積荷</a:t>
              </a:r>
            </a:p>
          </p:txBody>
        </p:sp>
        <p:sp>
          <p:nvSpPr>
            <p:cNvPr id="352281" name="Text Box 25">
              <a:extLst>
                <a:ext uri="{FF2B5EF4-FFF2-40B4-BE49-F238E27FC236}">
                  <a16:creationId xmlns:a16="http://schemas.microsoft.com/office/drawing/2014/main" id="{5F0AC43B-E06D-4408-937A-1A21EC04D6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2634"/>
              <a:ext cx="10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適正体重</a:t>
              </a:r>
            </a:p>
          </p:txBody>
        </p:sp>
        <p:sp>
          <p:nvSpPr>
            <p:cNvPr id="352282" name="Text Box 26">
              <a:extLst>
                <a:ext uri="{FF2B5EF4-FFF2-40B4-BE49-F238E27FC236}">
                  <a16:creationId xmlns:a16="http://schemas.microsoft.com/office/drawing/2014/main" id="{DEC2E498-D542-499B-B5A3-43B060B310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2679"/>
              <a:ext cx="9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良い食事</a:t>
              </a:r>
            </a:p>
          </p:txBody>
        </p:sp>
        <p:sp>
          <p:nvSpPr>
            <p:cNvPr id="80927" name="Line 27">
              <a:extLst>
                <a:ext uri="{FF2B5EF4-FFF2-40B4-BE49-F238E27FC236}">
                  <a16:creationId xmlns:a16="http://schemas.microsoft.com/office/drawing/2014/main" id="{6513DE8D-9ADE-4B48-8E71-C91F8299BF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5" y="3149"/>
              <a:ext cx="363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2284" name="Text Box 28">
              <a:extLst>
                <a:ext uri="{FF2B5EF4-FFF2-40B4-BE49-F238E27FC236}">
                  <a16:creationId xmlns:a16="http://schemas.microsoft.com/office/drawing/2014/main" id="{35D69B86-97F0-471C-94B0-302F5ACD1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9" y="1785"/>
              <a:ext cx="2449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ja-JP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1950</a:t>
              </a: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年型モデル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（出来たときは新車！）</a:t>
              </a:r>
            </a:p>
          </p:txBody>
        </p:sp>
        <p:sp>
          <p:nvSpPr>
            <p:cNvPr id="352285" name="Text Box 29">
              <a:extLst>
                <a:ext uri="{FF2B5EF4-FFF2-40B4-BE49-F238E27FC236}">
                  <a16:creationId xmlns:a16="http://schemas.microsoft.com/office/drawing/2014/main" id="{74D7CD0C-B03E-4CF4-B535-0B1B22E37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4" y="3801"/>
              <a:ext cx="244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５０年使っている</a:t>
              </a:r>
            </a:p>
          </p:txBody>
        </p:sp>
        <p:sp>
          <p:nvSpPr>
            <p:cNvPr id="352286" name="Text Box 30">
              <a:extLst>
                <a:ext uri="{FF2B5EF4-FFF2-40B4-BE49-F238E27FC236}">
                  <a16:creationId xmlns:a16="http://schemas.microsoft.com/office/drawing/2014/main" id="{19C71CB7-FE83-41FA-B31B-56FF362592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7" y="2407"/>
              <a:ext cx="363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インスリン</a:t>
              </a:r>
            </a:p>
          </p:txBody>
        </p:sp>
        <p:sp>
          <p:nvSpPr>
            <p:cNvPr id="80931" name="AutoShape 31">
              <a:extLst>
                <a:ext uri="{FF2B5EF4-FFF2-40B4-BE49-F238E27FC236}">
                  <a16:creationId xmlns:a16="http://schemas.microsoft.com/office/drawing/2014/main" id="{DE243957-7000-4C0F-A1CC-718E22DCC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4" y="3116"/>
              <a:ext cx="408" cy="590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1pPr>
              <a:lvl2pPr marL="742950" indent="-28575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2pPr>
              <a:lvl3pPr marL="11430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3pPr>
              <a:lvl4pPr marL="1600200" indent="-228600">
                <a:spcBef>
                  <a:spcPct val="20000"/>
                </a:spcBef>
                <a:buSzPct val="100000"/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999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22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2288" name="Text Box 32">
              <a:extLst>
                <a:ext uri="{FF2B5EF4-FFF2-40B4-BE49-F238E27FC236}">
                  <a16:creationId xmlns:a16="http://schemas.microsoft.com/office/drawing/2014/main" id="{144AC2D4-04E9-43AA-8696-E081B059C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3060"/>
              <a:ext cx="86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571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7145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28600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743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3200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657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4114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ja-JP" altLang="en-US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人生の目的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4A9C08-C95F-42A8-B137-AE7B70E79D05}"/>
              </a:ext>
            </a:extLst>
          </p:cNvPr>
          <p:cNvSpPr txBox="1"/>
          <p:nvPr/>
        </p:nvSpPr>
        <p:spPr>
          <a:xfrm>
            <a:off x="7380288" y="6211888"/>
            <a:ext cx="15128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良い</a:t>
            </a:r>
            <a:r>
              <a:rPr lang="ja-JP" altLang="en-US" sz="3200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</a:t>
            </a:r>
          </a:p>
        </p:txBody>
      </p:sp>
      <p:cxnSp>
        <p:nvCxnSpPr>
          <p:cNvPr id="80900" name="直線矢印コネクタ 3">
            <a:extLst>
              <a:ext uri="{FF2B5EF4-FFF2-40B4-BE49-F238E27FC236}">
                <a16:creationId xmlns:a16="http://schemas.microsoft.com/office/drawing/2014/main" id="{236963C2-4801-427D-B7B9-9B25EE89C6A3}"/>
              </a:ext>
            </a:extLst>
          </p:cNvPr>
          <p:cNvCxnSpPr>
            <a:cxnSpLocks noChangeShapeType="1"/>
            <a:stCxn id="2" idx="1"/>
          </p:cNvCxnSpPr>
          <p:nvPr/>
        </p:nvCxnSpPr>
        <p:spPr bwMode="auto">
          <a:xfrm flipH="1" flipV="1">
            <a:off x="6659563" y="5876925"/>
            <a:ext cx="720725" cy="627063"/>
          </a:xfrm>
          <a:prstGeom prst="straightConnector1">
            <a:avLst/>
          </a:prstGeom>
          <a:noFill/>
          <a:ln w="76200" algn="ctr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01" name="テキスト ボックス 2">
            <a:extLst>
              <a:ext uri="{FF2B5EF4-FFF2-40B4-BE49-F238E27FC236}">
                <a16:creationId xmlns:a16="http://schemas.microsoft.com/office/drawing/2014/main" id="{A9919BD1-48E5-4F52-84A5-D41EF4FC37CA}"/>
              </a:ext>
            </a:extLst>
          </p:cNvPr>
          <p:cNvSpPr txBox="1">
            <a:spLocks noChangeArrowheads="1"/>
          </p:cNvSpPr>
          <p:nvPr/>
        </p:nvSpPr>
        <p:spPr bwMode="auto">
          <a:xfrm rot="-1469308">
            <a:off x="965200" y="671513"/>
            <a:ext cx="255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愛車の手入れ</a:t>
            </a:r>
          </a:p>
        </p:txBody>
      </p:sp>
      <p:sp>
        <p:nvSpPr>
          <p:cNvPr id="4" name="円弧 3">
            <a:extLst>
              <a:ext uri="{FF2B5EF4-FFF2-40B4-BE49-F238E27FC236}">
                <a16:creationId xmlns:a16="http://schemas.microsoft.com/office/drawing/2014/main" id="{FA2DED4E-B27B-4F11-8073-4DEB92DDC131}"/>
              </a:ext>
            </a:extLst>
          </p:cNvPr>
          <p:cNvSpPr/>
          <p:nvPr/>
        </p:nvSpPr>
        <p:spPr bwMode="auto">
          <a:xfrm rot="8829358" flipH="1" flipV="1">
            <a:off x="4430713" y="4656138"/>
            <a:ext cx="658812" cy="407987"/>
          </a:xfrm>
          <a:prstGeom prst="arc">
            <a:avLst>
              <a:gd name="adj1" fmla="val 16200000"/>
              <a:gd name="adj2" fmla="val 21582773"/>
            </a:avLst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lnSpc>
                <a:spcPct val="999000"/>
              </a:lnSpc>
              <a:defRPr/>
            </a:pPr>
            <a:endParaRPr lang="ja-JP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38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dcterms:created xsi:type="dcterms:W3CDTF">2022-09-26T13:50:37Z</dcterms:created>
  <dcterms:modified xsi:type="dcterms:W3CDTF">2022-09-27T00:19:57Z</dcterms:modified>
</cp:coreProperties>
</file>